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43" d="100"/>
          <a:sy n="43" d="100"/>
        </p:scale>
        <p:origin x="5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315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803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277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086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901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156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069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90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068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836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385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F8223-FA98-46C7-A131-A16727CA136C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084637-94D1-4A1C-B488-124A79BED5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598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598" y="-419100"/>
            <a:ext cx="4019550" cy="4191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95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25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152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430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79" y="0"/>
            <a:ext cx="7800975" cy="1257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947" y="1257300"/>
            <a:ext cx="8048625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75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975"/>
            <a:ext cx="7867650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90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67625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939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737" y="0"/>
            <a:ext cx="8124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35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846" y="0"/>
            <a:ext cx="75823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606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447" y="0"/>
            <a:ext cx="64991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601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787" y="876300"/>
            <a:ext cx="797242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592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942" y="0"/>
            <a:ext cx="67521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108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4" y="201898"/>
            <a:ext cx="7858125" cy="53149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79829"/>
            <a:ext cx="778192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18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15300" cy="48101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31" y="4810125"/>
            <a:ext cx="5238750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680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782" y="0"/>
            <a:ext cx="69724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106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22" y="0"/>
            <a:ext cx="7715250" cy="2628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28900"/>
            <a:ext cx="66896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560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937" y="585787"/>
            <a:ext cx="7858125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9285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000" y="0"/>
            <a:ext cx="653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16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362" y="1233487"/>
            <a:ext cx="7915275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730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526" y="0"/>
            <a:ext cx="72189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6748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037" y="952500"/>
            <a:ext cx="778192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29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857875" cy="3619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469" y="0"/>
            <a:ext cx="6416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3616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175" y="785812"/>
            <a:ext cx="7867650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1785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904875"/>
            <a:ext cx="7696200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315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0" y="0"/>
            <a:ext cx="74716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1495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84" y="0"/>
            <a:ext cx="75098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39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042" y="0"/>
            <a:ext cx="66139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7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814387"/>
            <a:ext cx="7772400" cy="522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489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961" y="0"/>
            <a:ext cx="67700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3096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175" y="2586037"/>
            <a:ext cx="7867650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0459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41821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96514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7965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79853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4858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46" y="192998"/>
            <a:ext cx="8048625" cy="4343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6398"/>
            <a:ext cx="683895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2882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6662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56425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7962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7369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52327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4701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25363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8761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1971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48341" cy="655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29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72450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41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6624" y="-1"/>
            <a:ext cx="10549797" cy="491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813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76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6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45" y="0"/>
            <a:ext cx="7781925" cy="762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966"/>
            <a:ext cx="7858125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12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宽屏</PresentationFormat>
  <Paragraphs>0</Paragraphs>
  <Slides>48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5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wangx1n</dc:creator>
  <cp:lastModifiedBy>wangx1n</cp:lastModifiedBy>
  <cp:revision>1</cp:revision>
  <dcterms:created xsi:type="dcterms:W3CDTF">2022-12-24T00:02:46Z</dcterms:created>
  <dcterms:modified xsi:type="dcterms:W3CDTF">2022-12-24T00:06:54Z</dcterms:modified>
</cp:coreProperties>
</file>

<file path=docProps/thumbnail.jpeg>
</file>